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87" r:id="rId3"/>
  </p:sldIdLst>
  <p:sldSz cx="12192000" cy="6858000"/>
  <p:notesSz cx="7010400" cy="9296400"/>
  <p:embeddedFontLst>
    <p:embeddedFont>
      <p:font typeface="Arial Black" panose="020B0A04020102020204" pitchFamily="34" charset="0"/>
      <p:regular r:id="rId5"/>
      <p:bold r:id="rId6"/>
    </p:embeddedFont>
    <p:embeddedFont>
      <p:font typeface="Open Sans" panose="020B0606030504020204" pitchFamily="34" charset="0"/>
      <p:regular r:id="rId7"/>
      <p:bold r:id="rId8"/>
      <p:italic r:id="rId9"/>
      <p:boldItalic r:id="rId1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59" roundtripDataSignature="AMtx7mhhvgK2UTXbvL00bNKM7c43wvx71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48921A1-96E7-4ACB-B919-B6212D62321C}">
  <a:tblStyle styleId="{748921A1-96E7-4ACB-B919-B6212D62321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D6EE30F-247F-441A-81CE-1B87F1A5F6A0}" styleName="Table_1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6E6E6"/>
          </a:solidFill>
        </a:fill>
      </a:tcStyle>
    </a:wholeTbl>
    <a:band1H>
      <a:tcTxStyle/>
      <a:tcStyle>
        <a:tcBdr/>
        <a:fill>
          <a:solidFill>
            <a:srgbClr val="ECCA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CCA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6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3" Type="http://schemas.openxmlformats.org/officeDocument/2006/relationships/slide" Target="slides/slide2.xml"/><Relationship Id="rId63" Type="http://schemas.openxmlformats.org/officeDocument/2006/relationships/tableStyles" Target="tableStyles.xml"/><Relationship Id="rId7" Type="http://schemas.openxmlformats.org/officeDocument/2006/relationships/font" Target="fonts/font3.fntdata"/><Relationship Id="rId59" Type="http://customschemas.google.com/relationships/presentationmetadata" Target="metadata"/><Relationship Id="rId2" Type="http://schemas.openxmlformats.org/officeDocument/2006/relationships/slide" Target="slides/slide1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61" Type="http://schemas.openxmlformats.org/officeDocument/2006/relationships/viewProps" Target="viewProps.xml"/><Relationship Id="rId10" Type="http://schemas.openxmlformats.org/officeDocument/2006/relationships/font" Target="fonts/font6.fntdata"/><Relationship Id="rId60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70938" y="0"/>
            <a:ext cx="3037840" cy="4664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-US" sz="1200" smtClean="0">
                <a:solidFill>
                  <a:schemeClr val="dk1"/>
                </a:solidFill>
              </a:rPr>
              <a:pPr algn="r"/>
              <a:t>‹#›</a:t>
            </a:fld>
            <a:endParaRPr lang="en-US" sz="1200">
              <a:solidFill>
                <a:schemeClr val="dk1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Google Shape;6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98" name="Google Shape;698;p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699" name="Google Shape;699;p2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46568" rIns="93162" bIns="46568" anchor="b" anchorCtr="0">
            <a:noAutofit/>
          </a:bodyPr>
          <a:lstStyle/>
          <a:p>
            <a:pPr algn="r"/>
            <a:fld id="{00000000-1234-1234-1234-123412341234}" type="slidenum">
              <a:rPr lang="en-US"/>
              <a:pPr algn="r"/>
              <a:t>1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6" name="Google Shape;1066;p32:notes"/>
          <p:cNvSpPr txBox="1"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spcFirstLastPara="1" wrap="square" lIns="93162" tIns="46568" rIns="93162" bIns="46568" anchor="t" anchorCtr="0">
            <a:noAutofit/>
          </a:bodyPr>
          <a:lstStyle/>
          <a:p>
            <a:pPr marL="0" indent="0"/>
            <a:endParaRPr/>
          </a:p>
        </p:txBody>
      </p:sp>
      <p:sp>
        <p:nvSpPr>
          <p:cNvPr id="1067" name="Google Shape;1067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ayment">
  <p:cSld name="1_Payment">
    <p:bg>
      <p:bgPr>
        <a:gradFill>
          <a:gsLst>
            <a:gs pos="0">
              <a:schemeClr val="lt1"/>
            </a:gs>
            <a:gs pos="100000">
              <a:srgbClr val="D8D8D8"/>
            </a:gs>
          </a:gsLst>
          <a:lin ang="15000000" scaled="0"/>
        </a:gradFill>
        <a:effectLst/>
      </p:bgPr>
    </p:bg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oogle Shape;17;p45"/>
          <p:cNvGrpSpPr/>
          <p:nvPr/>
        </p:nvGrpSpPr>
        <p:grpSpPr>
          <a:xfrm>
            <a:off x="-20026" y="0"/>
            <a:ext cx="9526924" cy="1031669"/>
            <a:chOff x="-20019" y="-22844"/>
            <a:chExt cx="9526924" cy="1031669"/>
          </a:xfrm>
        </p:grpSpPr>
        <p:sp>
          <p:nvSpPr>
            <p:cNvPr id="18" name="Google Shape;18;p45"/>
            <p:cNvSpPr/>
            <p:nvPr/>
          </p:nvSpPr>
          <p:spPr>
            <a:xfrm rot="10800000">
              <a:off x="-20019" y="-22844"/>
              <a:ext cx="9526924" cy="1031669"/>
            </a:xfrm>
            <a:custGeom>
              <a:avLst/>
              <a:gdLst/>
              <a:ahLst/>
              <a:cxnLst/>
              <a:rect l="l" t="t" r="r" b="b"/>
              <a:pathLst>
                <a:path w="9526924" h="1031669" extrusionOk="0">
                  <a:moveTo>
                    <a:pt x="0" y="1031669"/>
                  </a:moveTo>
                  <a:lnTo>
                    <a:pt x="1274671" y="0"/>
                  </a:lnTo>
                  <a:lnTo>
                    <a:pt x="9514670" y="0"/>
                  </a:lnTo>
                  <a:lnTo>
                    <a:pt x="9526924" y="1018021"/>
                  </a:lnTo>
                  <a:lnTo>
                    <a:pt x="0" y="1031669"/>
                  </a:lnTo>
                  <a:close/>
                </a:path>
              </a:pathLst>
            </a:custGeom>
            <a:solidFill>
              <a:srgbClr val="1B2549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9" name="Google Shape;19;p45"/>
            <p:cNvSpPr txBox="1"/>
            <p:nvPr/>
          </p:nvSpPr>
          <p:spPr>
            <a:xfrm>
              <a:off x="47768" y="158520"/>
              <a:ext cx="8482083" cy="7078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4000" b="1">
                <a:solidFill>
                  <a:schemeClr val="lt1"/>
                </a:solidFill>
                <a:latin typeface="Avenir"/>
                <a:ea typeface="Avenir"/>
                <a:cs typeface="Avenir"/>
                <a:sym typeface="Avenir"/>
              </a:endParaRPr>
            </a:p>
          </p:txBody>
        </p:sp>
      </p:grpSp>
      <p:sp>
        <p:nvSpPr>
          <p:cNvPr id="20" name="Google Shape;20;p45"/>
          <p:cNvSpPr txBox="1">
            <a:spLocks noGrp="1"/>
          </p:cNvSpPr>
          <p:nvPr>
            <p:ph type="sldNum" idx="12"/>
          </p:nvPr>
        </p:nvSpPr>
        <p:spPr>
          <a:xfrm>
            <a:off x="9439298" y="648736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marL="0" marR="0" lvl="1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marL="0" marR="0" lvl="2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marL="0" marR="0" lvl="3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marL="0" marR="0" lvl="4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marL="0" marR="0" lvl="5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marL="0" marR="0" lvl="6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marL="0" marR="0" lvl="7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marL="0" marR="0" lvl="8" indent="0" algn="l" rtl="0">
              <a:spcBef>
                <a:spcPts val="0"/>
              </a:spcBef>
              <a:buNone/>
              <a:defRPr sz="1800" b="0" u="none">
                <a:solidFill>
                  <a:srgbClr val="1B2549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22" name="Google Shape;22;p45" descr="A logo with a yellow and blue design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959227" y="175209"/>
            <a:ext cx="3232773" cy="906183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23;p45"/>
          <p:cNvSpPr txBox="1">
            <a:spLocks noGrp="1"/>
          </p:cNvSpPr>
          <p:nvPr>
            <p:ph type="body" idx="1"/>
          </p:nvPr>
        </p:nvSpPr>
        <p:spPr>
          <a:xfrm>
            <a:off x="179388" y="1856510"/>
            <a:ext cx="11818937" cy="4530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0_3 Columns page">
  <p:cSld name="40_3 Columns page"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62"/>
          <p:cNvSpPr txBox="1">
            <a:spLocks noGrp="1"/>
          </p:cNvSpPr>
          <p:nvPr>
            <p:ph type="ctrTitle"/>
          </p:nvPr>
        </p:nvSpPr>
        <p:spPr>
          <a:xfrm>
            <a:off x="748700" y="1447800"/>
            <a:ext cx="4598600" cy="13627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Black"/>
              <a:buNone/>
              <a:defRPr sz="44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0" name="Google Shape;130;p62"/>
          <p:cNvSpPr txBox="1">
            <a:spLocks noGrp="1"/>
          </p:cNvSpPr>
          <p:nvPr>
            <p:ph type="subTitle" idx="1"/>
          </p:nvPr>
        </p:nvSpPr>
        <p:spPr>
          <a:xfrm>
            <a:off x="748700" y="2936566"/>
            <a:ext cx="4598601" cy="50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1" name="Google Shape;131;p62"/>
          <p:cNvSpPr txBox="1">
            <a:spLocks noGrp="1"/>
          </p:cNvSpPr>
          <p:nvPr>
            <p:ph type="body" idx="2"/>
          </p:nvPr>
        </p:nvSpPr>
        <p:spPr>
          <a:xfrm>
            <a:off x="748699" y="3571565"/>
            <a:ext cx="4598601" cy="202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2" name="Google Shape;132;p62"/>
          <p:cNvSpPr txBox="1"/>
          <p:nvPr/>
        </p:nvSpPr>
        <p:spPr>
          <a:xfrm>
            <a:off x="6844699" y="1545973"/>
            <a:ext cx="4598600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 Black"/>
              <a:buNone/>
            </a:pPr>
            <a:r>
              <a:rPr lang="en-US" sz="4400" b="1" i="0" u="none" strike="noStrike" cap="non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CLICK TO EDIT MASTER TITLE STYLE</a:t>
            </a:r>
            <a:endParaRPr sz="4400" b="1" i="0" u="none" strike="noStrike" cap="non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133" name="Google Shape;133;p62"/>
          <p:cNvSpPr txBox="1"/>
          <p:nvPr/>
        </p:nvSpPr>
        <p:spPr>
          <a:xfrm>
            <a:off x="6844699" y="3669632"/>
            <a:ext cx="4598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rPr>
              <a:t>CLICK TO EDIT MASTER SUBTITLE STYLE</a:t>
            </a:r>
            <a:endParaRPr sz="2400" b="1" i="0" u="none" strike="noStrike" cap="non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4" name="Google Shape;134;p62"/>
          <p:cNvSpPr txBox="1">
            <a:spLocks noGrp="1"/>
          </p:cNvSpPr>
          <p:nvPr>
            <p:ph type="body" idx="3"/>
          </p:nvPr>
        </p:nvSpPr>
        <p:spPr>
          <a:xfrm>
            <a:off x="6844698" y="4578236"/>
            <a:ext cx="4598601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5" name="Google Shape;135;p62"/>
          <p:cNvSpPr>
            <a:spLocks noGrp="1"/>
          </p:cNvSpPr>
          <p:nvPr>
            <p:ph type="pic" idx="4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</p:sp>
      <p:pic>
        <p:nvPicPr>
          <p:cNvPr id="136" name="Google Shape;136;p62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8700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6">
  <p:cSld name="Layout 6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63"/>
          <p:cNvSpPr txBox="1">
            <a:spLocks noGrp="1"/>
          </p:cNvSpPr>
          <p:nvPr>
            <p:ph type="body" idx="1"/>
          </p:nvPr>
        </p:nvSpPr>
        <p:spPr>
          <a:xfrm>
            <a:off x="0" y="0"/>
            <a:ext cx="12192000" cy="4838700"/>
          </a:xfrm>
          <a:prstGeom prst="rect">
            <a:avLst/>
          </a:prstGeom>
          <a:solidFill>
            <a:srgbClr val="D9E5F8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9" name="Google Shape;139;p63"/>
          <p:cNvSpPr txBox="1">
            <a:spLocks noGrp="1"/>
          </p:cNvSpPr>
          <p:nvPr>
            <p:ph type="body" idx="2"/>
          </p:nvPr>
        </p:nvSpPr>
        <p:spPr>
          <a:xfrm>
            <a:off x="2247900" y="5554980"/>
            <a:ext cx="2377440" cy="316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0" name="Google Shape;140;p63"/>
          <p:cNvSpPr txBox="1">
            <a:spLocks noGrp="1"/>
          </p:cNvSpPr>
          <p:nvPr>
            <p:ph type="body" idx="3"/>
          </p:nvPr>
        </p:nvSpPr>
        <p:spPr>
          <a:xfrm>
            <a:off x="2247900" y="5169482"/>
            <a:ext cx="2377440" cy="35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360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1" name="Google Shape;141;p63"/>
          <p:cNvSpPr txBox="1">
            <a:spLocks noGrp="1"/>
          </p:cNvSpPr>
          <p:nvPr>
            <p:ph type="body" idx="4"/>
          </p:nvPr>
        </p:nvSpPr>
        <p:spPr>
          <a:xfrm>
            <a:off x="4907280" y="5554980"/>
            <a:ext cx="2377440" cy="316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2" name="Google Shape;142;p63"/>
          <p:cNvSpPr txBox="1">
            <a:spLocks noGrp="1"/>
          </p:cNvSpPr>
          <p:nvPr>
            <p:ph type="body" idx="5"/>
          </p:nvPr>
        </p:nvSpPr>
        <p:spPr>
          <a:xfrm>
            <a:off x="4907280" y="5169482"/>
            <a:ext cx="2377440" cy="35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360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3" name="Google Shape;143;p63"/>
          <p:cNvSpPr txBox="1">
            <a:spLocks noGrp="1"/>
          </p:cNvSpPr>
          <p:nvPr>
            <p:ph type="body" idx="6"/>
          </p:nvPr>
        </p:nvSpPr>
        <p:spPr>
          <a:xfrm>
            <a:off x="7566660" y="5554980"/>
            <a:ext cx="2377440" cy="316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4" name="Google Shape;144;p63"/>
          <p:cNvSpPr txBox="1">
            <a:spLocks noGrp="1"/>
          </p:cNvSpPr>
          <p:nvPr>
            <p:ph type="body" idx="7"/>
          </p:nvPr>
        </p:nvSpPr>
        <p:spPr>
          <a:xfrm>
            <a:off x="7566660" y="5169482"/>
            <a:ext cx="2377440" cy="35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360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5" name="Google Shape;145;p63"/>
          <p:cNvSpPr txBox="1">
            <a:spLocks noGrp="1"/>
          </p:cNvSpPr>
          <p:nvPr>
            <p:ph type="ctrTitle"/>
          </p:nvPr>
        </p:nvSpPr>
        <p:spPr>
          <a:xfrm>
            <a:off x="737461" y="3590392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6" name="Google Shape;146;p63"/>
          <p:cNvSpPr txBox="1">
            <a:spLocks noGrp="1"/>
          </p:cNvSpPr>
          <p:nvPr>
            <p:ph type="subTitle" idx="8"/>
          </p:nvPr>
        </p:nvSpPr>
        <p:spPr>
          <a:xfrm>
            <a:off x="737461" y="4236723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47" name="Google Shape;147;p63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Layout 6">
  <p:cSld name="1_Layout 6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64"/>
          <p:cNvSpPr>
            <a:spLocks noGrp="1"/>
          </p:cNvSpPr>
          <p:nvPr>
            <p:ph type="pic" idx="2"/>
          </p:nvPr>
        </p:nvSpPr>
        <p:spPr>
          <a:xfrm>
            <a:off x="0" y="0"/>
            <a:ext cx="12192000" cy="316230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50" name="Google Shape;150;p64"/>
          <p:cNvSpPr txBox="1">
            <a:spLocks noGrp="1"/>
          </p:cNvSpPr>
          <p:nvPr>
            <p:ph type="body" idx="1"/>
          </p:nvPr>
        </p:nvSpPr>
        <p:spPr>
          <a:xfrm>
            <a:off x="1409700" y="4811024"/>
            <a:ext cx="2377440" cy="316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1" name="Google Shape;151;p64"/>
          <p:cNvSpPr txBox="1">
            <a:spLocks noGrp="1"/>
          </p:cNvSpPr>
          <p:nvPr>
            <p:ph type="body" idx="3"/>
          </p:nvPr>
        </p:nvSpPr>
        <p:spPr>
          <a:xfrm>
            <a:off x="1409700" y="4425525"/>
            <a:ext cx="2377440" cy="35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360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2" name="Google Shape;152;p64"/>
          <p:cNvSpPr txBox="1">
            <a:spLocks noGrp="1"/>
          </p:cNvSpPr>
          <p:nvPr>
            <p:ph type="body" idx="4"/>
          </p:nvPr>
        </p:nvSpPr>
        <p:spPr>
          <a:xfrm>
            <a:off x="4907280" y="4811024"/>
            <a:ext cx="2377440" cy="316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3" name="Google Shape;153;p64"/>
          <p:cNvSpPr txBox="1">
            <a:spLocks noGrp="1"/>
          </p:cNvSpPr>
          <p:nvPr>
            <p:ph type="body" idx="5"/>
          </p:nvPr>
        </p:nvSpPr>
        <p:spPr>
          <a:xfrm>
            <a:off x="4907280" y="4425525"/>
            <a:ext cx="2377440" cy="35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360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4" name="Google Shape;154;p64"/>
          <p:cNvSpPr txBox="1">
            <a:spLocks noGrp="1"/>
          </p:cNvSpPr>
          <p:nvPr>
            <p:ph type="body" idx="6"/>
          </p:nvPr>
        </p:nvSpPr>
        <p:spPr>
          <a:xfrm>
            <a:off x="8404860" y="4811024"/>
            <a:ext cx="2377440" cy="316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5" name="Google Shape;155;p64"/>
          <p:cNvSpPr txBox="1">
            <a:spLocks noGrp="1"/>
          </p:cNvSpPr>
          <p:nvPr>
            <p:ph type="body" idx="7"/>
          </p:nvPr>
        </p:nvSpPr>
        <p:spPr>
          <a:xfrm>
            <a:off x="8404860" y="4425525"/>
            <a:ext cx="2377440" cy="3595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36000" anchor="ctr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6" name="Google Shape;156;p64"/>
          <p:cNvSpPr>
            <a:spLocks noGrp="1"/>
          </p:cNvSpPr>
          <p:nvPr>
            <p:ph type="body" idx="8"/>
          </p:nvPr>
        </p:nvSpPr>
        <p:spPr>
          <a:xfrm>
            <a:off x="1676400" y="2219325"/>
            <a:ext cx="1828800" cy="1828800"/>
          </a:xfrm>
          <a:prstGeom prst="ellipse">
            <a:avLst/>
          </a:prstGeom>
          <a:solidFill>
            <a:srgbClr val="5381D1"/>
          </a:solidFill>
          <a:ln>
            <a:noFill/>
          </a:ln>
        </p:spPr>
        <p:txBody>
          <a:bodyPr spcFirstLastPara="1" wrap="square" lIns="91425" tIns="45700" rIns="91425" bIns="360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 i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7" name="Google Shape;157;p64"/>
          <p:cNvSpPr>
            <a:spLocks noGrp="1"/>
          </p:cNvSpPr>
          <p:nvPr>
            <p:ph type="body" idx="9"/>
          </p:nvPr>
        </p:nvSpPr>
        <p:spPr>
          <a:xfrm>
            <a:off x="5181600" y="2219325"/>
            <a:ext cx="1828800" cy="1828800"/>
          </a:xfrm>
          <a:prstGeom prst="ellipse">
            <a:avLst/>
          </a:prstGeom>
          <a:solidFill>
            <a:srgbClr val="274E90"/>
          </a:solidFill>
          <a:ln>
            <a:noFill/>
          </a:ln>
        </p:spPr>
        <p:txBody>
          <a:bodyPr spcFirstLastPara="1" wrap="square" lIns="91425" tIns="45700" rIns="91425" bIns="360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 i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58" name="Google Shape;158;p64"/>
          <p:cNvSpPr>
            <a:spLocks noGrp="1"/>
          </p:cNvSpPr>
          <p:nvPr>
            <p:ph type="body" idx="13"/>
          </p:nvPr>
        </p:nvSpPr>
        <p:spPr>
          <a:xfrm>
            <a:off x="8686800" y="2219325"/>
            <a:ext cx="1828800" cy="1828800"/>
          </a:xfrm>
          <a:prstGeom prst="ellipse">
            <a:avLst/>
          </a:prstGeom>
          <a:solidFill>
            <a:srgbClr val="1A315C"/>
          </a:solidFill>
          <a:ln>
            <a:noFill/>
          </a:ln>
        </p:spPr>
        <p:txBody>
          <a:bodyPr spcFirstLastPara="1" wrap="square" lIns="91425" tIns="45700" rIns="91425" bIns="36000" anchor="ctr" anchorCtr="0">
            <a:norm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 b="1" i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59" name="Google Shape;159;p64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9_3 Columns page">
  <p:cSld name="39_3 Columns page"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5"/>
          <p:cNvSpPr txBox="1">
            <a:spLocks noGrp="1"/>
          </p:cNvSpPr>
          <p:nvPr>
            <p:ph type="body" idx="1"/>
          </p:nvPr>
        </p:nvSpPr>
        <p:spPr>
          <a:xfrm>
            <a:off x="838201" y="5489971"/>
            <a:ext cx="10515599" cy="618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75" tIns="182875" rIns="182875" bIns="182875" anchor="ctr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2" name="Google Shape;162;p65"/>
          <p:cNvSpPr>
            <a:spLocks noGrp="1"/>
          </p:cNvSpPr>
          <p:nvPr>
            <p:ph type="pic" idx="2"/>
          </p:nvPr>
        </p:nvSpPr>
        <p:spPr>
          <a:xfrm>
            <a:off x="833439" y="1914525"/>
            <a:ext cx="10518774" cy="30289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63" name="Google Shape;163;p65"/>
          <p:cNvSpPr txBox="1">
            <a:spLocks noGrp="1"/>
          </p:cNvSpPr>
          <p:nvPr>
            <p:ph type="ctrTitle"/>
          </p:nvPr>
        </p:nvSpPr>
        <p:spPr>
          <a:xfrm>
            <a:off x="737461" y="500544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4" name="Google Shape;164;p65"/>
          <p:cNvSpPr txBox="1">
            <a:spLocks noGrp="1"/>
          </p:cNvSpPr>
          <p:nvPr>
            <p:ph type="subTitle" idx="3"/>
          </p:nvPr>
        </p:nvSpPr>
        <p:spPr>
          <a:xfrm>
            <a:off x="737461" y="1146875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65" name="Google Shape;165;p65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_Gallery">
  <p:cSld name="4_Gallery"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66"/>
          <p:cNvSpPr>
            <a:spLocks noGrp="1"/>
          </p:cNvSpPr>
          <p:nvPr>
            <p:ph type="pic" idx="2"/>
          </p:nvPr>
        </p:nvSpPr>
        <p:spPr>
          <a:xfrm>
            <a:off x="803575" y="1901067"/>
            <a:ext cx="3352199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68" name="Google Shape;168;p66"/>
          <p:cNvSpPr>
            <a:spLocks noGrp="1"/>
          </p:cNvSpPr>
          <p:nvPr>
            <p:ph type="pic" idx="3"/>
          </p:nvPr>
        </p:nvSpPr>
        <p:spPr>
          <a:xfrm>
            <a:off x="4385275" y="1901067"/>
            <a:ext cx="3352200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69" name="Google Shape;169;p66"/>
          <p:cNvSpPr>
            <a:spLocks noGrp="1"/>
          </p:cNvSpPr>
          <p:nvPr>
            <p:ph type="pic" idx="4"/>
          </p:nvPr>
        </p:nvSpPr>
        <p:spPr>
          <a:xfrm>
            <a:off x="8001600" y="1901067"/>
            <a:ext cx="3352200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70" name="Google Shape;170;p66"/>
          <p:cNvSpPr txBox="1">
            <a:spLocks noGrp="1"/>
          </p:cNvSpPr>
          <p:nvPr>
            <p:ph type="body" idx="1"/>
          </p:nvPr>
        </p:nvSpPr>
        <p:spPr>
          <a:xfrm>
            <a:off x="4385275" y="5252608"/>
            <a:ext cx="3352200" cy="959237"/>
          </a:xfrm>
          <a:prstGeom prst="rect">
            <a:avLst/>
          </a:prstGeom>
          <a:solidFill>
            <a:srgbClr val="274E90"/>
          </a:solidFill>
          <a:ln>
            <a:noFill/>
          </a:ln>
        </p:spPr>
        <p:txBody>
          <a:bodyPr spcFirstLastPara="1" wrap="square" lIns="0" tIns="0" rIns="182875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1" name="Google Shape;171;p66"/>
          <p:cNvSpPr txBox="1">
            <a:spLocks noGrp="1"/>
          </p:cNvSpPr>
          <p:nvPr>
            <p:ph type="body" idx="5"/>
          </p:nvPr>
        </p:nvSpPr>
        <p:spPr>
          <a:xfrm>
            <a:off x="8001600" y="5252608"/>
            <a:ext cx="3352200" cy="959237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txBody>
          <a:bodyPr spcFirstLastPara="1" wrap="square" lIns="0" tIns="0" rIns="182875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72" name="Google Shape;172;p66"/>
          <p:cNvSpPr txBox="1">
            <a:spLocks noGrp="1"/>
          </p:cNvSpPr>
          <p:nvPr>
            <p:ph type="ctrTitle"/>
          </p:nvPr>
        </p:nvSpPr>
        <p:spPr>
          <a:xfrm>
            <a:off x="737461" y="500544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66"/>
          <p:cNvSpPr txBox="1">
            <a:spLocks noGrp="1"/>
          </p:cNvSpPr>
          <p:nvPr>
            <p:ph type="subTitle" idx="6"/>
          </p:nvPr>
        </p:nvSpPr>
        <p:spPr>
          <a:xfrm>
            <a:off x="737461" y="1146875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74" name="Google Shape;174;p66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  <p:sp>
        <p:nvSpPr>
          <p:cNvPr id="175" name="Google Shape;175;p66"/>
          <p:cNvSpPr txBox="1">
            <a:spLocks noGrp="1"/>
          </p:cNvSpPr>
          <p:nvPr>
            <p:ph type="body" idx="7"/>
          </p:nvPr>
        </p:nvSpPr>
        <p:spPr>
          <a:xfrm>
            <a:off x="803575" y="5231506"/>
            <a:ext cx="3352200" cy="959237"/>
          </a:xfrm>
          <a:prstGeom prst="rect">
            <a:avLst/>
          </a:prstGeom>
          <a:solidFill>
            <a:srgbClr val="5381D1"/>
          </a:solidFill>
          <a:ln>
            <a:noFill/>
          </a:ln>
        </p:spPr>
        <p:txBody>
          <a:bodyPr spcFirstLastPara="1" wrap="square" lIns="0" tIns="0" rIns="182875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20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5_Gallery">
  <p:cSld name="5_Gallery"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67"/>
          <p:cNvSpPr>
            <a:spLocks noGrp="1"/>
          </p:cNvSpPr>
          <p:nvPr>
            <p:ph type="pic" idx="2"/>
          </p:nvPr>
        </p:nvSpPr>
        <p:spPr>
          <a:xfrm>
            <a:off x="838199" y="1901067"/>
            <a:ext cx="2508849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78" name="Google Shape;178;p67"/>
          <p:cNvSpPr>
            <a:spLocks noGrp="1"/>
          </p:cNvSpPr>
          <p:nvPr>
            <p:ph type="pic" idx="3"/>
          </p:nvPr>
        </p:nvSpPr>
        <p:spPr>
          <a:xfrm>
            <a:off x="3507116" y="1901067"/>
            <a:ext cx="2508849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79" name="Google Shape;179;p67"/>
          <p:cNvSpPr>
            <a:spLocks noGrp="1"/>
          </p:cNvSpPr>
          <p:nvPr>
            <p:ph type="pic" idx="4"/>
          </p:nvPr>
        </p:nvSpPr>
        <p:spPr>
          <a:xfrm>
            <a:off x="6176033" y="1901067"/>
            <a:ext cx="2508849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80" name="Google Shape;180;p67"/>
          <p:cNvSpPr txBox="1">
            <a:spLocks noGrp="1"/>
          </p:cNvSpPr>
          <p:nvPr>
            <p:ph type="body" idx="1"/>
          </p:nvPr>
        </p:nvSpPr>
        <p:spPr>
          <a:xfrm>
            <a:off x="838199" y="5252608"/>
            <a:ext cx="2508849" cy="811504"/>
          </a:xfrm>
          <a:prstGeom prst="rect">
            <a:avLst/>
          </a:prstGeom>
          <a:solidFill>
            <a:srgbClr val="5381D1"/>
          </a:solidFill>
          <a:ln>
            <a:noFill/>
          </a:ln>
        </p:spPr>
        <p:txBody>
          <a:bodyPr spcFirstLastPara="1" wrap="square" lIns="0" tIns="0" rIns="274300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1" name="Google Shape;181;p67"/>
          <p:cNvSpPr txBox="1">
            <a:spLocks noGrp="1"/>
          </p:cNvSpPr>
          <p:nvPr>
            <p:ph type="body" idx="5"/>
          </p:nvPr>
        </p:nvSpPr>
        <p:spPr>
          <a:xfrm>
            <a:off x="3507116" y="5252608"/>
            <a:ext cx="2508849" cy="811504"/>
          </a:xfrm>
          <a:prstGeom prst="rect">
            <a:avLst/>
          </a:prstGeom>
          <a:solidFill>
            <a:srgbClr val="274E90"/>
          </a:solidFill>
          <a:ln>
            <a:noFill/>
          </a:ln>
        </p:spPr>
        <p:txBody>
          <a:bodyPr spcFirstLastPara="1" wrap="square" lIns="0" tIns="0" rIns="274300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2" name="Google Shape;182;p67"/>
          <p:cNvSpPr txBox="1">
            <a:spLocks noGrp="1"/>
          </p:cNvSpPr>
          <p:nvPr>
            <p:ph type="body" idx="6"/>
          </p:nvPr>
        </p:nvSpPr>
        <p:spPr>
          <a:xfrm>
            <a:off x="6176033" y="5252608"/>
            <a:ext cx="2508849" cy="811504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txBody>
          <a:bodyPr spcFirstLastPara="1" wrap="square" lIns="0" tIns="0" rIns="274300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3" name="Google Shape;183;p67"/>
          <p:cNvSpPr>
            <a:spLocks noGrp="1"/>
          </p:cNvSpPr>
          <p:nvPr>
            <p:ph type="pic" idx="7"/>
          </p:nvPr>
        </p:nvSpPr>
        <p:spPr>
          <a:xfrm>
            <a:off x="8844951" y="1901067"/>
            <a:ext cx="2508849" cy="335154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84" name="Google Shape;184;p67"/>
          <p:cNvSpPr txBox="1">
            <a:spLocks noGrp="1"/>
          </p:cNvSpPr>
          <p:nvPr>
            <p:ph type="body" idx="8"/>
          </p:nvPr>
        </p:nvSpPr>
        <p:spPr>
          <a:xfrm>
            <a:off x="8844951" y="5252608"/>
            <a:ext cx="2508849" cy="81150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0" tIns="0" rIns="182875" bIns="91425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85" name="Google Shape;185;p67"/>
          <p:cNvSpPr txBox="1">
            <a:spLocks noGrp="1"/>
          </p:cNvSpPr>
          <p:nvPr>
            <p:ph type="ctrTitle"/>
          </p:nvPr>
        </p:nvSpPr>
        <p:spPr>
          <a:xfrm>
            <a:off x="737461" y="500544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6" name="Google Shape;186;p67"/>
          <p:cNvSpPr txBox="1">
            <a:spLocks noGrp="1"/>
          </p:cNvSpPr>
          <p:nvPr>
            <p:ph type="subTitle" idx="9"/>
          </p:nvPr>
        </p:nvSpPr>
        <p:spPr>
          <a:xfrm>
            <a:off x="737461" y="1146875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87" name="Google Shape;187;p67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orial List">
  <p:cSld name="Pictorial List"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68"/>
          <p:cNvSpPr txBox="1">
            <a:spLocks noGrp="1"/>
          </p:cNvSpPr>
          <p:nvPr>
            <p:ph type="body" idx="1"/>
          </p:nvPr>
        </p:nvSpPr>
        <p:spPr>
          <a:xfrm>
            <a:off x="838200" y="1810490"/>
            <a:ext cx="3409950" cy="1981198"/>
          </a:xfrm>
          <a:prstGeom prst="rect">
            <a:avLst/>
          </a:prstGeom>
          <a:solidFill>
            <a:srgbClr val="5381D1"/>
          </a:solidFill>
          <a:ln>
            <a:noFill/>
          </a:ln>
        </p:spPr>
        <p:txBody>
          <a:bodyPr spcFirstLastPara="1" wrap="square" lIns="0" tIns="45700" rIns="182875" bIns="45700" anchor="ctr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0" name="Google Shape;190;p68"/>
          <p:cNvSpPr txBox="1">
            <a:spLocks noGrp="1"/>
          </p:cNvSpPr>
          <p:nvPr>
            <p:ph type="body" idx="2"/>
          </p:nvPr>
        </p:nvSpPr>
        <p:spPr>
          <a:xfrm>
            <a:off x="4391025" y="1810490"/>
            <a:ext cx="3409950" cy="1981198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0" tIns="45700" rIns="182875" bIns="45700" anchor="ctr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1" name="Google Shape;191;p68"/>
          <p:cNvSpPr txBox="1">
            <a:spLocks noGrp="1"/>
          </p:cNvSpPr>
          <p:nvPr>
            <p:ph type="body" idx="3"/>
          </p:nvPr>
        </p:nvSpPr>
        <p:spPr>
          <a:xfrm>
            <a:off x="7943850" y="1810490"/>
            <a:ext cx="3409950" cy="1981198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txBody>
          <a:bodyPr spcFirstLastPara="1" wrap="square" lIns="0" tIns="45700" rIns="182875" bIns="45700" anchor="ctr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2" name="Google Shape;192;p68"/>
          <p:cNvSpPr txBox="1">
            <a:spLocks noGrp="1"/>
          </p:cNvSpPr>
          <p:nvPr>
            <p:ph type="body" idx="4"/>
          </p:nvPr>
        </p:nvSpPr>
        <p:spPr>
          <a:xfrm>
            <a:off x="838200" y="3991716"/>
            <a:ext cx="3409950" cy="1981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0" tIns="45700" rIns="182875" bIns="45700" anchor="ctr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3" name="Google Shape;193;p68"/>
          <p:cNvSpPr txBox="1">
            <a:spLocks noGrp="1"/>
          </p:cNvSpPr>
          <p:nvPr>
            <p:ph type="body" idx="5"/>
          </p:nvPr>
        </p:nvSpPr>
        <p:spPr>
          <a:xfrm>
            <a:off x="4391025" y="3991716"/>
            <a:ext cx="3409950" cy="1981198"/>
          </a:xfrm>
          <a:prstGeom prst="rect">
            <a:avLst/>
          </a:prstGeom>
          <a:solidFill>
            <a:srgbClr val="274E90"/>
          </a:solidFill>
          <a:ln>
            <a:noFill/>
          </a:ln>
        </p:spPr>
        <p:txBody>
          <a:bodyPr spcFirstLastPara="1" wrap="square" lIns="0" tIns="45700" rIns="182875" bIns="45700" anchor="ctr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4" name="Google Shape;194;p68"/>
          <p:cNvSpPr txBox="1">
            <a:spLocks noGrp="1"/>
          </p:cNvSpPr>
          <p:nvPr>
            <p:ph type="body" idx="6"/>
          </p:nvPr>
        </p:nvSpPr>
        <p:spPr>
          <a:xfrm>
            <a:off x="7943850" y="3991716"/>
            <a:ext cx="3409950" cy="1981198"/>
          </a:xfrm>
          <a:prstGeom prst="rect">
            <a:avLst/>
          </a:prstGeom>
          <a:solidFill>
            <a:srgbClr val="660000"/>
          </a:solidFill>
          <a:ln>
            <a:noFill/>
          </a:ln>
        </p:spPr>
        <p:txBody>
          <a:bodyPr spcFirstLastPara="1" wrap="square" lIns="0" tIns="45700" rIns="182875" bIns="45700" anchor="ctr" anchorCtr="0">
            <a:no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8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600"/>
              <a:buNone/>
              <a:defRPr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400"/>
              <a:buNone/>
              <a:defRPr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95" name="Google Shape;195;p68"/>
          <p:cNvSpPr txBox="1">
            <a:spLocks noGrp="1"/>
          </p:cNvSpPr>
          <p:nvPr>
            <p:ph type="ctrTitle"/>
          </p:nvPr>
        </p:nvSpPr>
        <p:spPr>
          <a:xfrm>
            <a:off x="737461" y="500544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68"/>
          <p:cNvSpPr txBox="1">
            <a:spLocks noGrp="1"/>
          </p:cNvSpPr>
          <p:nvPr>
            <p:ph type="subTitle" idx="7"/>
          </p:nvPr>
        </p:nvSpPr>
        <p:spPr>
          <a:xfrm>
            <a:off x="737461" y="1146875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97" name="Google Shape;197;p68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0_Device 5">
  <p:cSld name="10_Device 5"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p69"/>
          <p:cNvSpPr/>
          <p:nvPr/>
        </p:nvSpPr>
        <p:spPr>
          <a:xfrm>
            <a:off x="838201" y="750498"/>
            <a:ext cx="10515597" cy="5357004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200" name="Google Shape;200;p69"/>
          <p:cNvPicPr preferRelativeResize="0"/>
          <p:nvPr/>
        </p:nvPicPr>
        <p:blipFill rotWithShape="1">
          <a:blip r:embed="rId2">
            <a:alphaModFix/>
          </a:blip>
          <a:srcRect b="36573"/>
          <a:stretch/>
        </p:blipFill>
        <p:spPr>
          <a:xfrm>
            <a:off x="6967205" y="1372556"/>
            <a:ext cx="3775318" cy="4734946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69"/>
          <p:cNvSpPr>
            <a:spLocks noGrp="1"/>
          </p:cNvSpPr>
          <p:nvPr>
            <p:ph type="pic" idx="2"/>
          </p:nvPr>
        </p:nvSpPr>
        <p:spPr>
          <a:xfrm>
            <a:off x="7244119" y="1621572"/>
            <a:ext cx="3221490" cy="4485930"/>
          </a:xfrm>
          <a:prstGeom prst="rect">
            <a:avLst/>
          </a:prstGeom>
          <a:noFill/>
          <a:ln>
            <a:noFill/>
          </a:ln>
        </p:spPr>
      </p:sp>
      <p:sp>
        <p:nvSpPr>
          <p:cNvPr id="202" name="Google Shape;202;p69"/>
          <p:cNvSpPr txBox="1"/>
          <p:nvPr/>
        </p:nvSpPr>
        <p:spPr>
          <a:xfrm>
            <a:off x="1449477" y="1901479"/>
            <a:ext cx="4598600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rial Black"/>
              <a:buNone/>
            </a:pPr>
            <a:r>
              <a:rPr lang="en-US" sz="4400" b="1" i="0" u="none" strike="noStrike" cap="none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rPr>
              <a:t>CLICK TO EDIT MASTER TITLE STYLE</a:t>
            </a:r>
            <a:endParaRPr sz="4400" b="1" i="0" u="none" strike="noStrike" cap="none">
              <a:solidFill>
                <a:schemeClr val="lt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203" name="Google Shape;203;p69"/>
          <p:cNvSpPr txBox="1"/>
          <p:nvPr/>
        </p:nvSpPr>
        <p:spPr>
          <a:xfrm>
            <a:off x="1449477" y="4025135"/>
            <a:ext cx="4598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</a:pPr>
            <a:r>
              <a:rPr lang="en-US" sz="24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CLICK TO EDIT MASTER SUBTITLE STYLE</a:t>
            </a:r>
            <a:endParaRPr sz="24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69"/>
          <p:cNvSpPr txBox="1">
            <a:spLocks noGrp="1"/>
          </p:cNvSpPr>
          <p:nvPr>
            <p:ph type="body" idx="1"/>
          </p:nvPr>
        </p:nvSpPr>
        <p:spPr>
          <a:xfrm>
            <a:off x="1449476" y="4924090"/>
            <a:ext cx="4598601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05" name="Google Shape;205;p69" descr="A black and grey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2_Device 5">
  <p:cSld name="32_Device 5"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70"/>
          <p:cNvPicPr preferRelativeResize="0"/>
          <p:nvPr/>
        </p:nvPicPr>
        <p:blipFill rotWithShape="1">
          <a:blip r:embed="rId2">
            <a:alphaModFix/>
          </a:blip>
          <a:srcRect l="211"/>
          <a:stretch/>
        </p:blipFill>
        <p:spPr>
          <a:xfrm>
            <a:off x="650708" y="1833521"/>
            <a:ext cx="5848350" cy="3424917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70"/>
          <p:cNvSpPr>
            <a:spLocks noGrp="1"/>
          </p:cNvSpPr>
          <p:nvPr>
            <p:ph type="pic" idx="2"/>
          </p:nvPr>
        </p:nvSpPr>
        <p:spPr>
          <a:xfrm>
            <a:off x="1374375" y="2081082"/>
            <a:ext cx="4392799" cy="2743331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209" name="Google Shape;209;p70"/>
          <p:cNvSpPr txBox="1">
            <a:spLocks noGrp="1"/>
          </p:cNvSpPr>
          <p:nvPr>
            <p:ph type="ctrTitle"/>
          </p:nvPr>
        </p:nvSpPr>
        <p:spPr>
          <a:xfrm>
            <a:off x="6811683" y="1833521"/>
            <a:ext cx="4598600" cy="212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  <a:defRPr sz="4400" b="1" i="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70"/>
          <p:cNvSpPr txBox="1">
            <a:spLocks noGrp="1"/>
          </p:cNvSpPr>
          <p:nvPr>
            <p:ph type="subTitle" idx="1"/>
          </p:nvPr>
        </p:nvSpPr>
        <p:spPr>
          <a:xfrm>
            <a:off x="6811683" y="3957179"/>
            <a:ext cx="4598601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211" name="Google Shape;211;p70"/>
          <p:cNvSpPr txBox="1">
            <a:spLocks noGrp="1"/>
          </p:cNvSpPr>
          <p:nvPr>
            <p:ph type="body" idx="3"/>
          </p:nvPr>
        </p:nvSpPr>
        <p:spPr>
          <a:xfrm>
            <a:off x="6811682" y="4788176"/>
            <a:ext cx="4598601" cy="341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12" name="Google Shape;212;p70" descr="A black and grey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7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7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6" name="Google Shape;216;p7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800"/>
              <a:buChar char="•"/>
              <a:defRPr/>
            </a:lvl1pPr>
            <a:lvl2pPr marL="914400" lvl="1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400"/>
              <a:buChar char="•"/>
              <a:defRPr/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20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7" name="Google Shape;217;p7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8" name="Google Shape;218;p71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19" name="Google Shape;219;p71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" type="blank">
  <p:cSld name="BLANK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Google Shape;36;p54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72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2" name="Google Shape;222;p7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3" name="Google Shape;223;p7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24" name="Google Shape;224;p72"/>
          <p:cNvSpPr txBox="1">
            <a:spLocks noGrp="1"/>
          </p:cNvSpPr>
          <p:nvPr>
            <p:ph type="sldNum" idx="12"/>
          </p:nvPr>
        </p:nvSpPr>
        <p:spPr>
          <a:xfrm>
            <a:off x="0" y="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buNone/>
              <a:defRPr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8_3 Columns page">
  <p:cSld name="38_3 Columns page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5"/>
          <p:cNvSpPr>
            <a:spLocks noGrp="1"/>
          </p:cNvSpPr>
          <p:nvPr>
            <p:ph type="pic" idx="2"/>
          </p:nvPr>
        </p:nvSpPr>
        <p:spPr>
          <a:xfrm>
            <a:off x="-1" y="3429003"/>
            <a:ext cx="8127999" cy="3428997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39" name="Google Shape;39;p55"/>
          <p:cNvSpPr>
            <a:spLocks noGrp="1"/>
          </p:cNvSpPr>
          <p:nvPr>
            <p:ph type="pic" idx="3"/>
          </p:nvPr>
        </p:nvSpPr>
        <p:spPr>
          <a:xfrm>
            <a:off x="8127998" y="0"/>
            <a:ext cx="4064001" cy="3390903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40" name="Google Shape;40;p55"/>
          <p:cNvSpPr txBox="1">
            <a:spLocks noGrp="1"/>
          </p:cNvSpPr>
          <p:nvPr>
            <p:ph type="body" idx="1"/>
          </p:nvPr>
        </p:nvSpPr>
        <p:spPr>
          <a:xfrm>
            <a:off x="799142" y="1789585"/>
            <a:ext cx="6401757" cy="552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8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1" name="Google Shape;41;p55"/>
          <p:cNvSpPr txBox="1">
            <a:spLocks noGrp="1"/>
          </p:cNvSpPr>
          <p:nvPr>
            <p:ph type="body" idx="4"/>
          </p:nvPr>
        </p:nvSpPr>
        <p:spPr>
          <a:xfrm>
            <a:off x="799142" y="669178"/>
            <a:ext cx="6401757" cy="1082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800" b="1" i="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5"/>
          <p:cNvSpPr txBox="1">
            <a:spLocks noGrp="1"/>
          </p:cNvSpPr>
          <p:nvPr>
            <p:ph type="body" idx="5"/>
          </p:nvPr>
        </p:nvSpPr>
        <p:spPr>
          <a:xfrm>
            <a:off x="8789384" y="5341624"/>
            <a:ext cx="2700068" cy="8853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200"/>
              <a:buNone/>
              <a:defRPr sz="18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5"/>
          <p:cNvSpPr txBox="1">
            <a:spLocks noGrp="1"/>
          </p:cNvSpPr>
          <p:nvPr>
            <p:ph type="body" idx="6"/>
          </p:nvPr>
        </p:nvSpPr>
        <p:spPr>
          <a:xfrm>
            <a:off x="8789384" y="4159662"/>
            <a:ext cx="2700068" cy="11438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000" b="1" i="0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4" name="Google Shape;44;p55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6_Text">
  <p:cSld name="6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56"/>
          <p:cNvSpPr txBox="1">
            <a:spLocks noGrp="1"/>
          </p:cNvSpPr>
          <p:nvPr>
            <p:ph type="body" idx="1"/>
          </p:nvPr>
        </p:nvSpPr>
        <p:spPr>
          <a:xfrm>
            <a:off x="6146800" y="2143124"/>
            <a:ext cx="2552700" cy="266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2pPr>
            <a:lvl3pPr marL="1371600" lvl="2" indent="-29527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3pPr>
            <a:lvl4pPr marL="1828800" lvl="3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56"/>
          <p:cNvSpPr txBox="1">
            <a:spLocks noGrp="1"/>
          </p:cNvSpPr>
          <p:nvPr>
            <p:ph type="body" idx="2"/>
          </p:nvPr>
        </p:nvSpPr>
        <p:spPr>
          <a:xfrm>
            <a:off x="8801100" y="2143124"/>
            <a:ext cx="2552700" cy="266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2pPr>
            <a:lvl3pPr marL="1371600" lvl="2" indent="-29527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3pPr>
            <a:lvl4pPr marL="1828800" lvl="3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56"/>
          <p:cNvSpPr txBox="1">
            <a:spLocks noGrp="1"/>
          </p:cNvSpPr>
          <p:nvPr>
            <p:ph type="body" idx="3"/>
          </p:nvPr>
        </p:nvSpPr>
        <p:spPr>
          <a:xfrm>
            <a:off x="6146800" y="5369858"/>
            <a:ext cx="2552700" cy="313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56"/>
          <p:cNvSpPr txBox="1">
            <a:spLocks noGrp="1"/>
          </p:cNvSpPr>
          <p:nvPr>
            <p:ph type="body" idx="4"/>
          </p:nvPr>
        </p:nvSpPr>
        <p:spPr>
          <a:xfrm>
            <a:off x="6146800" y="5000527"/>
            <a:ext cx="25527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56"/>
          <p:cNvSpPr txBox="1">
            <a:spLocks noGrp="1"/>
          </p:cNvSpPr>
          <p:nvPr>
            <p:ph type="body" idx="5"/>
          </p:nvPr>
        </p:nvSpPr>
        <p:spPr>
          <a:xfrm>
            <a:off x="8801100" y="5369858"/>
            <a:ext cx="2552700" cy="313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56"/>
          <p:cNvSpPr txBox="1">
            <a:spLocks noGrp="1"/>
          </p:cNvSpPr>
          <p:nvPr>
            <p:ph type="body" idx="6"/>
          </p:nvPr>
        </p:nvSpPr>
        <p:spPr>
          <a:xfrm>
            <a:off x="8801100" y="5000527"/>
            <a:ext cx="25527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56"/>
          <p:cNvSpPr txBox="1">
            <a:spLocks noGrp="1"/>
          </p:cNvSpPr>
          <p:nvPr>
            <p:ph type="body" idx="7"/>
          </p:nvPr>
        </p:nvSpPr>
        <p:spPr>
          <a:xfrm>
            <a:off x="838200" y="2143124"/>
            <a:ext cx="2552700" cy="266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2pPr>
            <a:lvl3pPr marL="1371600" lvl="2" indent="-29527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3pPr>
            <a:lvl4pPr marL="1828800" lvl="3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56"/>
          <p:cNvSpPr txBox="1">
            <a:spLocks noGrp="1"/>
          </p:cNvSpPr>
          <p:nvPr>
            <p:ph type="body" idx="8"/>
          </p:nvPr>
        </p:nvSpPr>
        <p:spPr>
          <a:xfrm>
            <a:off x="3492500" y="2143124"/>
            <a:ext cx="2552700" cy="2661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04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Char char="•"/>
              <a:defRPr sz="1200"/>
            </a:lvl1pPr>
            <a:lvl2pPr marL="914400" lvl="1" indent="-29845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100"/>
              <a:buChar char="•"/>
              <a:defRPr sz="1100"/>
            </a:lvl2pPr>
            <a:lvl3pPr marL="1371600" lvl="2" indent="-29527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Char char="•"/>
              <a:defRPr sz="1050"/>
            </a:lvl3pPr>
            <a:lvl4pPr marL="1828800" lvl="3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4pPr>
            <a:lvl5pPr marL="2286000" lvl="4" indent="-2921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Char char="•"/>
              <a:defRPr sz="10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4" name="Google Shape;54;p56"/>
          <p:cNvSpPr txBox="1">
            <a:spLocks noGrp="1"/>
          </p:cNvSpPr>
          <p:nvPr>
            <p:ph type="body" idx="9"/>
          </p:nvPr>
        </p:nvSpPr>
        <p:spPr>
          <a:xfrm>
            <a:off x="838200" y="5369858"/>
            <a:ext cx="2552700" cy="313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5" name="Google Shape;55;p56"/>
          <p:cNvSpPr txBox="1">
            <a:spLocks noGrp="1"/>
          </p:cNvSpPr>
          <p:nvPr>
            <p:ph type="body" idx="13"/>
          </p:nvPr>
        </p:nvSpPr>
        <p:spPr>
          <a:xfrm>
            <a:off x="838200" y="5000527"/>
            <a:ext cx="25527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56"/>
          <p:cNvSpPr txBox="1">
            <a:spLocks noGrp="1"/>
          </p:cNvSpPr>
          <p:nvPr>
            <p:ph type="body" idx="14"/>
          </p:nvPr>
        </p:nvSpPr>
        <p:spPr>
          <a:xfrm>
            <a:off x="3492500" y="5369858"/>
            <a:ext cx="2552700" cy="313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7" name="Google Shape;57;p56"/>
          <p:cNvSpPr txBox="1">
            <a:spLocks noGrp="1"/>
          </p:cNvSpPr>
          <p:nvPr>
            <p:ph type="body" idx="15"/>
          </p:nvPr>
        </p:nvSpPr>
        <p:spPr>
          <a:xfrm>
            <a:off x="3492500" y="5000527"/>
            <a:ext cx="255270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 sz="1800" b="1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56"/>
          <p:cNvSpPr txBox="1">
            <a:spLocks noGrp="1"/>
          </p:cNvSpPr>
          <p:nvPr>
            <p:ph type="ctrTitle"/>
          </p:nvPr>
        </p:nvSpPr>
        <p:spPr>
          <a:xfrm>
            <a:off x="737461" y="500544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56"/>
          <p:cNvSpPr txBox="1">
            <a:spLocks noGrp="1"/>
          </p:cNvSpPr>
          <p:nvPr>
            <p:ph type="subTitle" idx="16"/>
          </p:nvPr>
        </p:nvSpPr>
        <p:spPr>
          <a:xfrm>
            <a:off x="737461" y="1146875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60" name="Google Shape;60;p56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2_3 Columns page">
  <p:cSld name="32_3 Columns page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7"/>
          <p:cNvSpPr>
            <a:spLocks noGrp="1"/>
          </p:cNvSpPr>
          <p:nvPr>
            <p:ph type="pic" idx="2"/>
          </p:nvPr>
        </p:nvSpPr>
        <p:spPr>
          <a:xfrm>
            <a:off x="9279866" y="889588"/>
            <a:ext cx="2416835" cy="24983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63" name="Google Shape;63;p57"/>
          <p:cNvSpPr>
            <a:spLocks noGrp="1"/>
          </p:cNvSpPr>
          <p:nvPr>
            <p:ph type="pic" idx="3"/>
          </p:nvPr>
        </p:nvSpPr>
        <p:spPr>
          <a:xfrm>
            <a:off x="6683315" y="889588"/>
            <a:ext cx="2416835" cy="24983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64" name="Google Shape;64;p57"/>
          <p:cNvSpPr>
            <a:spLocks noGrp="1"/>
          </p:cNvSpPr>
          <p:nvPr>
            <p:ph type="pic" idx="4"/>
          </p:nvPr>
        </p:nvSpPr>
        <p:spPr>
          <a:xfrm>
            <a:off x="4086764" y="889588"/>
            <a:ext cx="2416835" cy="24983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65" name="Google Shape;65;p57"/>
          <p:cNvSpPr>
            <a:spLocks noGrp="1"/>
          </p:cNvSpPr>
          <p:nvPr>
            <p:ph type="pic" idx="5"/>
          </p:nvPr>
        </p:nvSpPr>
        <p:spPr>
          <a:xfrm>
            <a:off x="9279866" y="3555150"/>
            <a:ext cx="2416835" cy="24983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66" name="Google Shape;66;p57"/>
          <p:cNvSpPr>
            <a:spLocks noGrp="1"/>
          </p:cNvSpPr>
          <p:nvPr>
            <p:ph type="pic" idx="6"/>
          </p:nvPr>
        </p:nvSpPr>
        <p:spPr>
          <a:xfrm>
            <a:off x="6683315" y="3555150"/>
            <a:ext cx="2416835" cy="24983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67" name="Google Shape;67;p57"/>
          <p:cNvSpPr>
            <a:spLocks noGrp="1"/>
          </p:cNvSpPr>
          <p:nvPr>
            <p:ph type="pic" idx="7"/>
          </p:nvPr>
        </p:nvSpPr>
        <p:spPr>
          <a:xfrm>
            <a:off x="4086764" y="3555150"/>
            <a:ext cx="2416835" cy="24983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68" name="Google Shape;68;p57"/>
          <p:cNvSpPr txBox="1">
            <a:spLocks noGrp="1"/>
          </p:cNvSpPr>
          <p:nvPr>
            <p:ph type="ctrTitle"/>
          </p:nvPr>
        </p:nvSpPr>
        <p:spPr>
          <a:xfrm>
            <a:off x="615614" y="1229564"/>
            <a:ext cx="2854825" cy="28623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 Black"/>
              <a:buNone/>
              <a:defRPr sz="40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57"/>
          <p:cNvSpPr txBox="1">
            <a:spLocks noGrp="1"/>
          </p:cNvSpPr>
          <p:nvPr>
            <p:ph type="subTitle" idx="1"/>
          </p:nvPr>
        </p:nvSpPr>
        <p:spPr>
          <a:xfrm>
            <a:off x="615614" y="4091887"/>
            <a:ext cx="2854825" cy="10895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70" name="Google Shape;70;p57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48_3 Columns page">
  <p:cSld name="48_3 Columns pag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58"/>
          <p:cNvSpPr>
            <a:spLocks noGrp="1"/>
          </p:cNvSpPr>
          <p:nvPr>
            <p:ph type="pic" idx="2"/>
          </p:nvPr>
        </p:nvSpPr>
        <p:spPr>
          <a:xfrm>
            <a:off x="6230220" y="1446126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3" name="Google Shape;73;p58"/>
          <p:cNvSpPr>
            <a:spLocks noGrp="1"/>
          </p:cNvSpPr>
          <p:nvPr>
            <p:ph type="pic" idx="3"/>
          </p:nvPr>
        </p:nvSpPr>
        <p:spPr>
          <a:xfrm>
            <a:off x="2807412" y="1444160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4" name="Google Shape;74;p58"/>
          <p:cNvSpPr>
            <a:spLocks noGrp="1"/>
          </p:cNvSpPr>
          <p:nvPr>
            <p:ph type="pic" idx="4"/>
          </p:nvPr>
        </p:nvSpPr>
        <p:spPr>
          <a:xfrm>
            <a:off x="1096008" y="1444160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5" name="Google Shape;75;p58"/>
          <p:cNvSpPr>
            <a:spLocks noGrp="1"/>
          </p:cNvSpPr>
          <p:nvPr>
            <p:ph type="pic" idx="5"/>
          </p:nvPr>
        </p:nvSpPr>
        <p:spPr>
          <a:xfrm>
            <a:off x="9653029" y="1444160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6" name="Google Shape;76;p58"/>
          <p:cNvSpPr>
            <a:spLocks noGrp="1"/>
          </p:cNvSpPr>
          <p:nvPr>
            <p:ph type="pic" idx="6"/>
          </p:nvPr>
        </p:nvSpPr>
        <p:spPr>
          <a:xfrm>
            <a:off x="7941624" y="1446126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7" name="Google Shape;77;p58"/>
          <p:cNvSpPr>
            <a:spLocks noGrp="1"/>
          </p:cNvSpPr>
          <p:nvPr>
            <p:ph type="pic" idx="7"/>
          </p:nvPr>
        </p:nvSpPr>
        <p:spPr>
          <a:xfrm>
            <a:off x="4518816" y="1446126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8" name="Google Shape;78;p58"/>
          <p:cNvSpPr>
            <a:spLocks noGrp="1"/>
          </p:cNvSpPr>
          <p:nvPr>
            <p:ph type="pic" idx="8"/>
          </p:nvPr>
        </p:nvSpPr>
        <p:spPr>
          <a:xfrm>
            <a:off x="7085922" y="3910189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79" name="Google Shape;79;p58"/>
          <p:cNvSpPr>
            <a:spLocks noGrp="1"/>
          </p:cNvSpPr>
          <p:nvPr>
            <p:ph type="pic" idx="9"/>
          </p:nvPr>
        </p:nvSpPr>
        <p:spPr>
          <a:xfrm>
            <a:off x="3663114" y="3908223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80" name="Google Shape;80;p58"/>
          <p:cNvSpPr>
            <a:spLocks noGrp="1"/>
          </p:cNvSpPr>
          <p:nvPr>
            <p:ph type="pic" idx="13"/>
          </p:nvPr>
        </p:nvSpPr>
        <p:spPr>
          <a:xfrm>
            <a:off x="1951710" y="3908223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81" name="Google Shape;81;p58"/>
          <p:cNvSpPr>
            <a:spLocks noGrp="1"/>
          </p:cNvSpPr>
          <p:nvPr>
            <p:ph type="pic" idx="14"/>
          </p:nvPr>
        </p:nvSpPr>
        <p:spPr>
          <a:xfrm>
            <a:off x="8797326" y="3910189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82" name="Google Shape;82;p58"/>
          <p:cNvSpPr>
            <a:spLocks noGrp="1"/>
          </p:cNvSpPr>
          <p:nvPr>
            <p:ph type="pic" idx="15"/>
          </p:nvPr>
        </p:nvSpPr>
        <p:spPr>
          <a:xfrm>
            <a:off x="5374518" y="3910189"/>
            <a:ext cx="1432932" cy="1481262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83" name="Google Shape;83;p58"/>
          <p:cNvSpPr txBox="1">
            <a:spLocks noGrp="1"/>
          </p:cNvSpPr>
          <p:nvPr>
            <p:ph type="body" idx="1"/>
          </p:nvPr>
        </p:nvSpPr>
        <p:spPr>
          <a:xfrm>
            <a:off x="1096005" y="3192418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58"/>
          <p:cNvSpPr txBox="1">
            <a:spLocks noGrp="1"/>
          </p:cNvSpPr>
          <p:nvPr>
            <p:ph type="body" idx="16"/>
          </p:nvPr>
        </p:nvSpPr>
        <p:spPr>
          <a:xfrm>
            <a:off x="1096005" y="2925422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58"/>
          <p:cNvSpPr txBox="1">
            <a:spLocks noGrp="1"/>
          </p:cNvSpPr>
          <p:nvPr>
            <p:ph type="body" idx="17"/>
          </p:nvPr>
        </p:nvSpPr>
        <p:spPr>
          <a:xfrm>
            <a:off x="2807410" y="3192418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58"/>
          <p:cNvSpPr txBox="1">
            <a:spLocks noGrp="1"/>
          </p:cNvSpPr>
          <p:nvPr>
            <p:ph type="body" idx="18"/>
          </p:nvPr>
        </p:nvSpPr>
        <p:spPr>
          <a:xfrm>
            <a:off x="2807410" y="2925422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58"/>
          <p:cNvSpPr txBox="1">
            <a:spLocks noGrp="1"/>
          </p:cNvSpPr>
          <p:nvPr>
            <p:ph type="body" idx="19"/>
          </p:nvPr>
        </p:nvSpPr>
        <p:spPr>
          <a:xfrm>
            <a:off x="4518815" y="3192418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58"/>
          <p:cNvSpPr txBox="1">
            <a:spLocks noGrp="1"/>
          </p:cNvSpPr>
          <p:nvPr>
            <p:ph type="body" idx="20"/>
          </p:nvPr>
        </p:nvSpPr>
        <p:spPr>
          <a:xfrm>
            <a:off x="4518815" y="2925422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9" name="Google Shape;89;p58"/>
          <p:cNvSpPr txBox="1">
            <a:spLocks noGrp="1"/>
          </p:cNvSpPr>
          <p:nvPr>
            <p:ph type="body" idx="21"/>
          </p:nvPr>
        </p:nvSpPr>
        <p:spPr>
          <a:xfrm>
            <a:off x="6230220" y="3192418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0" name="Google Shape;90;p58"/>
          <p:cNvSpPr txBox="1">
            <a:spLocks noGrp="1"/>
          </p:cNvSpPr>
          <p:nvPr>
            <p:ph type="body" idx="22"/>
          </p:nvPr>
        </p:nvSpPr>
        <p:spPr>
          <a:xfrm>
            <a:off x="6230220" y="2925422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58"/>
          <p:cNvSpPr txBox="1">
            <a:spLocks noGrp="1"/>
          </p:cNvSpPr>
          <p:nvPr>
            <p:ph type="body" idx="23"/>
          </p:nvPr>
        </p:nvSpPr>
        <p:spPr>
          <a:xfrm>
            <a:off x="7941624" y="3192418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58"/>
          <p:cNvSpPr txBox="1">
            <a:spLocks noGrp="1"/>
          </p:cNvSpPr>
          <p:nvPr>
            <p:ph type="body" idx="24"/>
          </p:nvPr>
        </p:nvSpPr>
        <p:spPr>
          <a:xfrm>
            <a:off x="7941624" y="2925422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58"/>
          <p:cNvSpPr txBox="1">
            <a:spLocks noGrp="1"/>
          </p:cNvSpPr>
          <p:nvPr>
            <p:ph type="body" idx="25"/>
          </p:nvPr>
        </p:nvSpPr>
        <p:spPr>
          <a:xfrm>
            <a:off x="9653029" y="3192418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58"/>
          <p:cNvSpPr txBox="1">
            <a:spLocks noGrp="1"/>
          </p:cNvSpPr>
          <p:nvPr>
            <p:ph type="body" idx="26"/>
          </p:nvPr>
        </p:nvSpPr>
        <p:spPr>
          <a:xfrm>
            <a:off x="9653029" y="2925422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5" name="Google Shape;95;p58"/>
          <p:cNvSpPr txBox="1">
            <a:spLocks noGrp="1"/>
          </p:cNvSpPr>
          <p:nvPr>
            <p:ph type="body" idx="27"/>
          </p:nvPr>
        </p:nvSpPr>
        <p:spPr>
          <a:xfrm>
            <a:off x="1951708" y="5656481"/>
            <a:ext cx="1432933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6" name="Google Shape;96;p58"/>
          <p:cNvSpPr txBox="1">
            <a:spLocks noGrp="1"/>
          </p:cNvSpPr>
          <p:nvPr>
            <p:ph type="body" idx="28"/>
          </p:nvPr>
        </p:nvSpPr>
        <p:spPr>
          <a:xfrm>
            <a:off x="1951708" y="5389485"/>
            <a:ext cx="1432933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58"/>
          <p:cNvSpPr txBox="1">
            <a:spLocks noGrp="1"/>
          </p:cNvSpPr>
          <p:nvPr>
            <p:ph type="body" idx="29"/>
          </p:nvPr>
        </p:nvSpPr>
        <p:spPr>
          <a:xfrm>
            <a:off x="3663114" y="5656481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8" name="Google Shape;98;p58"/>
          <p:cNvSpPr txBox="1">
            <a:spLocks noGrp="1"/>
          </p:cNvSpPr>
          <p:nvPr>
            <p:ph type="body" idx="30"/>
          </p:nvPr>
        </p:nvSpPr>
        <p:spPr>
          <a:xfrm>
            <a:off x="3663114" y="5389485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9" name="Google Shape;99;p58"/>
          <p:cNvSpPr txBox="1">
            <a:spLocks noGrp="1"/>
          </p:cNvSpPr>
          <p:nvPr>
            <p:ph type="body" idx="31"/>
          </p:nvPr>
        </p:nvSpPr>
        <p:spPr>
          <a:xfrm>
            <a:off x="5374518" y="5656481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0" name="Google Shape;100;p58"/>
          <p:cNvSpPr txBox="1">
            <a:spLocks noGrp="1"/>
          </p:cNvSpPr>
          <p:nvPr>
            <p:ph type="body" idx="32"/>
          </p:nvPr>
        </p:nvSpPr>
        <p:spPr>
          <a:xfrm>
            <a:off x="5374518" y="5389485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1" name="Google Shape;101;p58"/>
          <p:cNvSpPr txBox="1">
            <a:spLocks noGrp="1"/>
          </p:cNvSpPr>
          <p:nvPr>
            <p:ph type="body" idx="33"/>
          </p:nvPr>
        </p:nvSpPr>
        <p:spPr>
          <a:xfrm>
            <a:off x="7085922" y="5656481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2" name="Google Shape;102;p58"/>
          <p:cNvSpPr txBox="1">
            <a:spLocks noGrp="1"/>
          </p:cNvSpPr>
          <p:nvPr>
            <p:ph type="body" idx="34"/>
          </p:nvPr>
        </p:nvSpPr>
        <p:spPr>
          <a:xfrm>
            <a:off x="7085922" y="5389485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" name="Google Shape;103;p58"/>
          <p:cNvSpPr txBox="1">
            <a:spLocks noGrp="1"/>
          </p:cNvSpPr>
          <p:nvPr>
            <p:ph type="body" idx="35"/>
          </p:nvPr>
        </p:nvSpPr>
        <p:spPr>
          <a:xfrm>
            <a:off x="8797326" y="5656481"/>
            <a:ext cx="1432932" cy="5880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0000" tIns="46800" rIns="90000" bIns="468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900"/>
              <a:buNone/>
              <a:defRPr sz="900" b="0" i="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" name="Google Shape;104;p58"/>
          <p:cNvSpPr txBox="1">
            <a:spLocks noGrp="1"/>
          </p:cNvSpPr>
          <p:nvPr>
            <p:ph type="body" idx="36"/>
          </p:nvPr>
        </p:nvSpPr>
        <p:spPr>
          <a:xfrm>
            <a:off x="8797326" y="5389485"/>
            <a:ext cx="1432932" cy="266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 b="1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" name="Google Shape;105;p58"/>
          <p:cNvSpPr txBox="1">
            <a:spLocks noGrp="1"/>
          </p:cNvSpPr>
          <p:nvPr>
            <p:ph type="ctrTitle"/>
          </p:nvPr>
        </p:nvSpPr>
        <p:spPr>
          <a:xfrm>
            <a:off x="636723" y="511444"/>
            <a:ext cx="5927364" cy="635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200"/>
              <a:buFont typeface="Arial Black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58"/>
          <p:cNvSpPr txBox="1">
            <a:spLocks noGrp="1"/>
          </p:cNvSpPr>
          <p:nvPr>
            <p:ph type="subTitle" idx="37"/>
          </p:nvPr>
        </p:nvSpPr>
        <p:spPr>
          <a:xfrm>
            <a:off x="6841671" y="613427"/>
            <a:ext cx="4713605" cy="409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None/>
              <a:defRPr sz="20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07" name="Google Shape;107;p58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yout 8">
  <p:cSld name="Layout 8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9"/>
          <p:cNvSpPr txBox="1">
            <a:spLocks noGrp="1"/>
          </p:cNvSpPr>
          <p:nvPr>
            <p:ph type="body" idx="1"/>
          </p:nvPr>
        </p:nvSpPr>
        <p:spPr>
          <a:xfrm>
            <a:off x="0" y="1782305"/>
            <a:ext cx="4063999" cy="5075694"/>
          </a:xfrm>
          <a:prstGeom prst="rect">
            <a:avLst/>
          </a:prstGeom>
          <a:solidFill>
            <a:srgbClr val="5381D1"/>
          </a:solidFill>
          <a:ln>
            <a:noFill/>
          </a:ln>
        </p:spPr>
        <p:txBody>
          <a:bodyPr spcFirstLastPara="1" wrap="square" lIns="288000" tIns="288000" rIns="1440000" bIns="2880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0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0" name="Google Shape;110;p59"/>
          <p:cNvSpPr txBox="1">
            <a:spLocks noGrp="1"/>
          </p:cNvSpPr>
          <p:nvPr>
            <p:ph type="body" idx="2"/>
          </p:nvPr>
        </p:nvSpPr>
        <p:spPr>
          <a:xfrm>
            <a:off x="4063999" y="1782305"/>
            <a:ext cx="4064000" cy="5075694"/>
          </a:xfrm>
          <a:prstGeom prst="rect">
            <a:avLst/>
          </a:prstGeom>
          <a:solidFill>
            <a:srgbClr val="274E90"/>
          </a:solidFill>
          <a:ln>
            <a:noFill/>
          </a:ln>
        </p:spPr>
        <p:txBody>
          <a:bodyPr spcFirstLastPara="1" wrap="square" lIns="288000" tIns="288000" rIns="1440000" bIns="2880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0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1" name="Google Shape;111;p59"/>
          <p:cNvSpPr txBox="1">
            <a:spLocks noGrp="1"/>
          </p:cNvSpPr>
          <p:nvPr>
            <p:ph type="body" idx="3"/>
          </p:nvPr>
        </p:nvSpPr>
        <p:spPr>
          <a:xfrm>
            <a:off x="8127998" y="1782305"/>
            <a:ext cx="4064002" cy="5075694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txBody>
          <a:bodyPr spcFirstLastPara="1" wrap="square" lIns="288000" tIns="288000" rIns="1440000" bIns="2880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0" i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2" name="Google Shape;112;p59"/>
          <p:cNvSpPr txBox="1">
            <a:spLocks noGrp="1"/>
          </p:cNvSpPr>
          <p:nvPr>
            <p:ph type="ctrTitle"/>
          </p:nvPr>
        </p:nvSpPr>
        <p:spPr>
          <a:xfrm>
            <a:off x="737461" y="500544"/>
            <a:ext cx="1071707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 Black"/>
              <a:buNone/>
              <a:defRPr sz="3600" b="1" i="0"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9"/>
          <p:cNvSpPr txBox="1">
            <a:spLocks noGrp="1"/>
          </p:cNvSpPr>
          <p:nvPr>
            <p:ph type="subTitle" idx="4"/>
          </p:nvPr>
        </p:nvSpPr>
        <p:spPr>
          <a:xfrm>
            <a:off x="737461" y="1146875"/>
            <a:ext cx="10717078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14" name="Google Shape;114;p59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9812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7_3 Columns page">
  <p:cSld name="37_3 Columns page"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60"/>
          <p:cNvSpPr>
            <a:spLocks noGrp="1"/>
          </p:cNvSpPr>
          <p:nvPr>
            <p:ph type="pic" idx="2"/>
          </p:nvPr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</p:sp>
      <p:sp>
        <p:nvSpPr>
          <p:cNvPr id="117" name="Google Shape;117;p60"/>
          <p:cNvSpPr>
            <a:spLocks noGrp="1"/>
          </p:cNvSpPr>
          <p:nvPr>
            <p:ph type="pic" idx="3"/>
          </p:nvPr>
        </p:nvSpPr>
        <p:spPr>
          <a:xfrm>
            <a:off x="1072139" y="1400175"/>
            <a:ext cx="3962401" cy="405765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18" name="Google Shape;118;p60"/>
          <p:cNvSpPr txBox="1">
            <a:spLocks noGrp="1"/>
          </p:cNvSpPr>
          <p:nvPr>
            <p:ph type="ctrTitle"/>
          </p:nvPr>
        </p:nvSpPr>
        <p:spPr>
          <a:xfrm>
            <a:off x="6859829" y="1400175"/>
            <a:ext cx="4571999" cy="30469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 Black"/>
              <a:buNone/>
              <a:defRPr sz="4800" b="1" i="0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60"/>
          <p:cNvSpPr txBox="1">
            <a:spLocks noGrp="1"/>
          </p:cNvSpPr>
          <p:nvPr>
            <p:ph type="subTitle" idx="1"/>
          </p:nvPr>
        </p:nvSpPr>
        <p:spPr>
          <a:xfrm>
            <a:off x="6859828" y="4618439"/>
            <a:ext cx="4572000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None/>
              <a:defRPr sz="2400" b="1" i="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20" name="Google Shape;120;p60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8700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3_3 Columns page">
  <p:cSld name="13_3 Columns page"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61"/>
          <p:cNvSpPr>
            <a:spLocks noGrp="1"/>
          </p:cNvSpPr>
          <p:nvPr>
            <p:ph type="pic" idx="2"/>
          </p:nvPr>
        </p:nvSpPr>
        <p:spPr>
          <a:xfrm>
            <a:off x="0" y="0"/>
            <a:ext cx="4397315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</p:sp>
      <p:sp>
        <p:nvSpPr>
          <p:cNvPr id="123" name="Google Shape;123;p61"/>
          <p:cNvSpPr>
            <a:spLocks noGrp="1"/>
          </p:cNvSpPr>
          <p:nvPr>
            <p:ph type="pic" idx="3"/>
          </p:nvPr>
        </p:nvSpPr>
        <p:spPr>
          <a:xfrm>
            <a:off x="4397315" y="0"/>
            <a:ext cx="3397370" cy="6858000"/>
          </a:xfrm>
          <a:prstGeom prst="rect">
            <a:avLst/>
          </a:prstGeom>
          <a:solidFill>
            <a:srgbClr val="D9E5F8"/>
          </a:solidFill>
          <a:ln>
            <a:noFill/>
          </a:ln>
        </p:spPr>
      </p:sp>
      <p:sp>
        <p:nvSpPr>
          <p:cNvPr id="124" name="Google Shape;124;p61"/>
          <p:cNvSpPr txBox="1">
            <a:spLocks noGrp="1"/>
          </p:cNvSpPr>
          <p:nvPr>
            <p:ph type="body" idx="1"/>
          </p:nvPr>
        </p:nvSpPr>
        <p:spPr>
          <a:xfrm>
            <a:off x="8479035" y="1731057"/>
            <a:ext cx="3053760" cy="33958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0" i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5" name="Google Shape;125;p61"/>
          <p:cNvSpPr txBox="1">
            <a:spLocks noGrp="1"/>
          </p:cNvSpPr>
          <p:nvPr>
            <p:ph type="ctrTitle"/>
          </p:nvPr>
        </p:nvSpPr>
        <p:spPr>
          <a:xfrm>
            <a:off x="570301" y="1170320"/>
            <a:ext cx="3285232" cy="3170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 Black"/>
              <a:buNone/>
              <a:defRPr sz="4000" b="1" i="0">
                <a:solidFill>
                  <a:schemeClr val="lt1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61"/>
          <p:cNvSpPr txBox="1">
            <a:spLocks noGrp="1"/>
          </p:cNvSpPr>
          <p:nvPr>
            <p:ph type="subTitle" idx="4"/>
          </p:nvPr>
        </p:nvSpPr>
        <p:spPr>
          <a:xfrm>
            <a:off x="570299" y="4525489"/>
            <a:ext cx="328523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127" name="Google Shape;127;p61" descr="A black and grey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287001" y="6346276"/>
            <a:ext cx="1737359" cy="34257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3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760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 Black"/>
              <a:buNone/>
              <a:defRPr sz="4400" b="1" i="0" u="none" strike="noStrike" cap="none">
                <a:solidFill>
                  <a:schemeClr val="dk2"/>
                </a:solidFill>
                <a:latin typeface="Arial Black"/>
                <a:ea typeface="Arial Black"/>
                <a:cs typeface="Arial Black"/>
                <a:sym typeface="Arial Black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43"/>
          <p:cNvSpPr txBox="1">
            <a:spLocks noGrp="1"/>
          </p:cNvSpPr>
          <p:nvPr>
            <p:ph type="body" idx="1"/>
          </p:nvPr>
        </p:nvSpPr>
        <p:spPr>
          <a:xfrm>
            <a:off x="838200" y="1324708"/>
            <a:ext cx="10515600" cy="51681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  <p:sldLayoutId id="2147483668" r:id="rId17"/>
    <p:sldLayoutId id="2147483669" r:id="rId18"/>
    <p:sldLayoutId id="2147483670" r:id="rId19"/>
    <p:sldLayoutId id="2147483671" r:id="rId2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" name="Google Shape;701;p2"/>
          <p:cNvSpPr txBox="1">
            <a:spLocks noGrp="1"/>
          </p:cNvSpPr>
          <p:nvPr>
            <p:ph type="body" idx="1"/>
          </p:nvPr>
        </p:nvSpPr>
        <p:spPr>
          <a:xfrm>
            <a:off x="186531" y="1292066"/>
            <a:ext cx="11818937" cy="4530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Follow the general guidance in each of the following quadrants.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Provide a concise and informative summary of your response.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Unclassified information only. 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Maximum of one slide; 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no text font less than 10pt. 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Include images and figures where appropriate. 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/>
              <a:t>Submit in .ppt or .pdf file format. </a:t>
            </a:r>
          </a:p>
          <a:p>
            <a:pPr marL="45720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Char char="•"/>
            </a:pPr>
            <a:r>
              <a:rPr lang="en-US" sz="3200" dirty="0">
                <a:solidFill>
                  <a:srgbClr val="FF0000"/>
                </a:solidFill>
              </a:rPr>
              <a:t>Red text is what has changed from CFP to CFT.</a:t>
            </a:r>
            <a:endParaRPr sz="3200" dirty="0">
              <a:solidFill>
                <a:srgbClr val="FF0000"/>
              </a:solidFill>
            </a:endParaRPr>
          </a:p>
          <a:p>
            <a:pPr marL="4572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8108"/>
              <a:buNone/>
            </a:pPr>
            <a:endParaRPr sz="3200" dirty="0"/>
          </a:p>
        </p:txBody>
      </p:sp>
      <p:sp>
        <p:nvSpPr>
          <p:cNvPr id="702" name="Google Shape;702;p2"/>
          <p:cNvSpPr txBox="1"/>
          <p:nvPr/>
        </p:nvSpPr>
        <p:spPr>
          <a:xfrm>
            <a:off x="186531" y="275325"/>
            <a:ext cx="8816621" cy="4924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Arial"/>
              <a:buNone/>
            </a:pPr>
            <a:r>
              <a:rPr lang="en-US" sz="2600" b="0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Guidance fo</a:t>
            </a:r>
            <a:r>
              <a:rPr lang="en-US" sz="2600" dirty="0">
                <a:solidFill>
                  <a:schemeClr val="lt1"/>
                </a:solidFill>
              </a:rPr>
              <a:t>r CLAWS Call for Topics Summary Slide</a:t>
            </a:r>
            <a:endParaRPr sz="2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9" name="Google Shape;1069;p32"/>
          <p:cNvSpPr txBox="1"/>
          <p:nvPr/>
        </p:nvSpPr>
        <p:spPr>
          <a:xfrm>
            <a:off x="159393" y="185904"/>
            <a:ext cx="8431452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2400" b="0" i="0" u="none" strike="noStrike" cap="none" dirty="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Arial"/>
              <a:buNone/>
            </a:pPr>
            <a:r>
              <a:rPr lang="en-US" sz="1200" dirty="0">
                <a:solidFill>
                  <a:srgbClr val="FFFFFF"/>
                </a:solidFill>
              </a:rPr>
              <a:t>CLAWS | Project Lead | Total Budget | List of Subcontractors</a:t>
            </a:r>
            <a:endParaRPr sz="200" dirty="0"/>
          </a:p>
        </p:txBody>
      </p:sp>
      <p:cxnSp>
        <p:nvCxnSpPr>
          <p:cNvPr id="1071" name="Google Shape;1071;p32"/>
          <p:cNvCxnSpPr>
            <a:cxnSpLocks/>
          </p:cNvCxnSpPr>
          <p:nvPr/>
        </p:nvCxnSpPr>
        <p:spPr>
          <a:xfrm>
            <a:off x="6168571" y="1128889"/>
            <a:ext cx="0" cy="5729111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cxnSp>
        <p:nvCxnSpPr>
          <p:cNvPr id="1072" name="Google Shape;1072;p32"/>
          <p:cNvCxnSpPr>
            <a:cxnSpLocks/>
          </p:cNvCxnSpPr>
          <p:nvPr/>
        </p:nvCxnSpPr>
        <p:spPr>
          <a:xfrm>
            <a:off x="0" y="3951111"/>
            <a:ext cx="12192000" cy="0"/>
          </a:xfrm>
          <a:prstGeom prst="straightConnector1">
            <a:avLst/>
          </a:prstGeom>
          <a:noFill/>
          <a:ln w="254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</p:cxnSp>
      <p:sp>
        <p:nvSpPr>
          <p:cNvPr id="1073" name="Google Shape;1073;p32"/>
          <p:cNvSpPr txBox="1"/>
          <p:nvPr/>
        </p:nvSpPr>
        <p:spPr>
          <a:xfrm>
            <a:off x="430326" y="1109660"/>
            <a:ext cx="5473761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Current State and Desired End State</a:t>
            </a:r>
            <a:endParaRPr dirty="0"/>
          </a:p>
        </p:txBody>
      </p:sp>
      <p:sp>
        <p:nvSpPr>
          <p:cNvPr id="1074" name="Google Shape;1074;p32"/>
          <p:cNvSpPr txBox="1"/>
          <p:nvPr/>
        </p:nvSpPr>
        <p:spPr>
          <a:xfrm>
            <a:off x="6349999" y="1073375"/>
            <a:ext cx="552591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Lab-to-Fab Transition Pathway</a:t>
            </a:r>
            <a:endParaRPr dirty="0"/>
          </a:p>
        </p:txBody>
      </p:sp>
      <p:sp>
        <p:nvSpPr>
          <p:cNvPr id="1075" name="Google Shape;1075;p32"/>
          <p:cNvSpPr txBox="1"/>
          <p:nvPr/>
        </p:nvSpPr>
        <p:spPr>
          <a:xfrm>
            <a:off x="252524" y="3987975"/>
            <a:ext cx="565008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Technical Risks and Payoffs</a:t>
            </a:r>
            <a:endParaRPr dirty="0"/>
          </a:p>
        </p:txBody>
      </p:sp>
      <p:sp>
        <p:nvSpPr>
          <p:cNvPr id="1076" name="Google Shape;1076;p32"/>
          <p:cNvSpPr txBox="1"/>
          <p:nvPr/>
        </p:nvSpPr>
        <p:spPr>
          <a:xfrm>
            <a:off x="6349999" y="3951111"/>
            <a:ext cx="5450115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en-US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Project Team, Milestones, and Budget</a:t>
            </a:r>
            <a:endParaRPr dirty="0"/>
          </a:p>
        </p:txBody>
      </p:sp>
      <p:sp>
        <p:nvSpPr>
          <p:cNvPr id="1077" name="Google Shape;1077;p32"/>
          <p:cNvSpPr txBox="1"/>
          <p:nvPr/>
        </p:nvSpPr>
        <p:spPr>
          <a:xfrm>
            <a:off x="85540" y="1525292"/>
            <a:ext cx="5858060" cy="5539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the current state of the art</a:t>
            </a:r>
            <a:r>
              <a:rPr lang="en-US" sz="1000" dirty="0"/>
              <a:t>?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What are you trying to do?  Articulate your objectives using no jargon</a:t>
            </a:r>
            <a:endParaRPr sz="1000" dirty="0"/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32"/>
          <p:cNvSpPr txBox="1"/>
          <p:nvPr/>
        </p:nvSpPr>
        <p:spPr>
          <a:xfrm>
            <a:off x="145143" y="4424948"/>
            <a:ext cx="5573487" cy="8617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What are the major technical risk elements and how do you plan to address/mitigate them?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Describe the projected impact/payoff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Describe the current Technology Readiness Level (TRL) of the project and the projected TRL at the end of the project.</a:t>
            </a: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sz="1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9" name="Google Shape;1079;p32"/>
          <p:cNvSpPr txBox="1"/>
          <p:nvPr/>
        </p:nvSpPr>
        <p:spPr>
          <a:xfrm>
            <a:off x="6350538" y="4351221"/>
            <a:ext cx="5630998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Detail the proposed team organization, identifying notable team capabilities and responsibilities; providing clear criteria for transitions from organization to organization if applicable.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Provide project budget for YR1 – YRX (via simple chart or graphic; X being anticipated number or years).</a:t>
            </a: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00" dirty="0"/>
              <a:t>Summarize the project schedule and technical milestones with Go/ No Go Criteria</a:t>
            </a:r>
            <a:endParaRPr sz="10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sz="10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171450" marR="0" lvl="0" indent="-171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endParaRPr sz="1000" b="0" i="1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1077;p32">
            <a:extLst>
              <a:ext uri="{FF2B5EF4-FFF2-40B4-BE49-F238E27FC236}">
                <a16:creationId xmlns:a16="http://schemas.microsoft.com/office/drawing/2014/main" id="{3A89C60D-9F98-B322-7BBF-543DF181DC90}"/>
              </a:ext>
            </a:extLst>
          </p:cNvPr>
          <p:cNvSpPr txBox="1"/>
          <p:nvPr/>
        </p:nvSpPr>
        <p:spPr>
          <a:xfrm>
            <a:off x="6280033" y="1509729"/>
            <a:ext cx="5669255" cy="1869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/>
              <a:t>Outline clearly how you plan to accomplish your technical goals and program metrics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/>
              <a:t>Describe both the Laboratory development processing and Core prototyping processing (e.g. lithography dimension or node dimension)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/>
              <a:t>Describe the work you anticipate taking place at the Laboratory development level before going to the Core/Fabrication level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/>
              <a:t>Outline the projected status of the project (i.e. whether the project will be at the Lab development level or at the Core prototype level) for each year from YR-1 to YR-X</a:t>
            </a:r>
          </a:p>
          <a:p>
            <a:pPr marL="2857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FF0000"/>
                </a:solidFill>
              </a:rPr>
              <a:t>Answer the following: </a:t>
            </a:r>
          </a:p>
          <a:p>
            <a:pPr marL="514350" lvl="2">
              <a:buSzPts val="1400"/>
            </a:pPr>
            <a:r>
              <a:rPr lang="en-US" sz="1050" dirty="0">
                <a:solidFill>
                  <a:srgbClr val="FF0000"/>
                </a:solidFill>
              </a:rPr>
              <a:t>1.  Where be a lab-to-fab transition in year 1? </a:t>
            </a:r>
          </a:p>
          <a:p>
            <a:pPr marL="514350" lvl="2">
              <a:buSzPts val="1400"/>
            </a:pPr>
            <a:r>
              <a:rPr lang="en-US" sz="1050" dirty="0">
                <a:solidFill>
                  <a:srgbClr val="FF0000"/>
                </a:solidFill>
              </a:rPr>
              <a:t>2.  When will the lab-to-fab transition occur? </a:t>
            </a:r>
          </a:p>
          <a:p>
            <a:pPr marL="514350" lvl="2">
              <a:buSzPts val="1400"/>
            </a:pPr>
            <a:r>
              <a:rPr lang="en-US" sz="1050" dirty="0">
                <a:solidFill>
                  <a:srgbClr val="FF0000"/>
                </a:solidFill>
              </a:rPr>
              <a:t>3.  Will there ill be a PDK in year 1?  When will a PDK be available?</a:t>
            </a:r>
            <a:endParaRPr sz="900" b="0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61B6B8-92E2-EF23-2BCA-01B64D13CC37}"/>
              </a:ext>
            </a:extLst>
          </p:cNvPr>
          <p:cNvSpPr txBox="1"/>
          <p:nvPr/>
        </p:nvSpPr>
        <p:spPr>
          <a:xfrm>
            <a:off x="697764" y="2163431"/>
            <a:ext cx="4938884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r>
              <a:rPr lang="en-US" dirty="0"/>
              <a:t>Include a </a:t>
            </a:r>
            <a:r>
              <a:rPr lang="en-US" b="1" u="sng" dirty="0"/>
              <a:t>graphic or figure</a:t>
            </a:r>
            <a:r>
              <a:rPr lang="en-US" dirty="0"/>
              <a:t> that summarizes the </a:t>
            </a:r>
          </a:p>
          <a:p>
            <a:pPr algn="ctr"/>
            <a:r>
              <a:rPr lang="en-US" dirty="0"/>
              <a:t>proposed effort and clearly illustrates key innovations.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47F81A9-8667-6751-5749-AFFB053F44EB}"/>
              </a:ext>
            </a:extLst>
          </p:cNvPr>
          <p:cNvSpPr txBox="1"/>
          <p:nvPr/>
        </p:nvSpPr>
        <p:spPr>
          <a:xfrm>
            <a:off x="7757078" y="5489953"/>
            <a:ext cx="2635955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Include a simple chart </a:t>
            </a:r>
            <a:r>
              <a:rPr lang="en-US" dirty="0">
                <a:solidFill>
                  <a:srgbClr val="FF0000"/>
                </a:solidFill>
              </a:rPr>
              <a:t>or table </a:t>
            </a:r>
            <a:r>
              <a:rPr lang="en-US" dirty="0"/>
              <a:t>outlining projected funding needs for YR1 – YRX; </a:t>
            </a:r>
            <a:r>
              <a:rPr lang="en-US" dirty="0">
                <a:solidFill>
                  <a:srgbClr val="FF0000"/>
                </a:solidFill>
              </a:rPr>
              <a:t>please ensure number values are clearly listed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LAWS">
      <a:dk1>
        <a:srgbClr val="000000"/>
      </a:dk1>
      <a:lt1>
        <a:srgbClr val="FFFFFF"/>
      </a:lt1>
      <a:dk2>
        <a:srgbClr val="11203C"/>
      </a:dk2>
      <a:lt2>
        <a:srgbClr val="FFCD33"/>
      </a:lt2>
      <a:accent1>
        <a:srgbClr val="CC0000"/>
      </a:accent1>
      <a:accent2>
        <a:srgbClr val="990000"/>
      </a:accent2>
      <a:accent3>
        <a:srgbClr val="D14905"/>
      </a:accent3>
      <a:accent4>
        <a:srgbClr val="6F7D1C"/>
      </a:accent4>
      <a:accent5>
        <a:srgbClr val="008373"/>
      </a:accent5>
      <a:accent6>
        <a:srgbClr val="417E93"/>
      </a:accent6>
      <a:hlink>
        <a:srgbClr val="4156A1"/>
      </a:hlink>
      <a:folHlink>
        <a:srgbClr val="4D4D4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4256</TotalTime>
  <Words>405</Words>
  <Application>Microsoft Office PowerPoint</Application>
  <PresentationFormat>Widescreen</PresentationFormat>
  <Paragraphs>37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Avenir</vt:lpstr>
      <vt:lpstr>Arial Black</vt:lpstr>
      <vt:lpstr>Open Sans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Commons Hub Summit  CLAWS:  Government – Hub Meeting</dc:title>
  <dc:creator>John F Muth</dc:creator>
  <cp:lastModifiedBy>Michael Eck Prudhomme</cp:lastModifiedBy>
  <cp:revision>3</cp:revision>
  <cp:lastPrinted>2024-07-18T17:00:18Z</cp:lastPrinted>
  <dcterms:created xsi:type="dcterms:W3CDTF">2024-04-08T00:39:10Z</dcterms:created>
  <dcterms:modified xsi:type="dcterms:W3CDTF">2024-07-18T17:23:29Z</dcterms:modified>
</cp:coreProperties>
</file>